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0821523-FC39-4D58-9A64-F5224AF8B75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2AF5-917F-41AE-88C8-4CC1AA0654B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21523-FC39-4D58-9A64-F5224AF8B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E0F2AF5-917F-41AE-88C8-4CC1AA0654B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0821523-FC39-4D58-9A64-F5224AF8B75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4D World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86200"/>
            <a:ext cx="6511131" cy="1211081"/>
          </a:xfrm>
        </p:spPr>
        <p:txBody>
          <a:bodyPr>
            <a:noAutofit/>
          </a:bodyPr>
          <a:lstStyle/>
          <a:p>
            <a:pPr marL="137160"/>
            <a:r>
              <a:rPr lang="en-US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Sean Cameron</a:t>
            </a:r>
          </a:p>
          <a:p>
            <a:pPr marL="137160"/>
            <a:r>
              <a:rPr lang="en-US" dirty="0" err="1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Romain</a:t>
            </a:r>
            <a:r>
              <a:rPr lang="en-US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 </a:t>
            </a:r>
            <a:r>
              <a:rPr lang="en-US" dirty="0" err="1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Briot</a:t>
            </a:r>
            <a:endParaRPr lang="en-US" dirty="0">
              <a:ln w="3175">
                <a:solidFill>
                  <a:schemeClr val="bg1">
                    <a:alpha val="50000"/>
                  </a:schemeClr>
                </a:solidFill>
              </a:ln>
              <a:effectLst>
                <a:outerShdw blurRad="25400" dir="5400000" algn="ctr" rotWithShape="0">
                  <a:schemeClr val="bg1"/>
                </a:outerShdw>
              </a:effectLst>
            </a:endParaRPr>
          </a:p>
          <a:p>
            <a:pPr marL="137160"/>
            <a:r>
              <a:rPr lang="en-US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Ryan Culp</a:t>
            </a:r>
            <a:endParaRPr lang="en-US" dirty="0">
              <a:ln w="3175">
                <a:solidFill>
                  <a:schemeClr val="bg1">
                    <a:alpha val="50000"/>
                  </a:schemeClr>
                </a:solidFill>
              </a:ln>
              <a:effectLst>
                <a:outerShdw blurRad="25400" dir="5400000" algn="ctr" rotWithShape="0">
                  <a:schemeClr val="bg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8312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Create a 4D World</a:t>
            </a:r>
          </a:p>
          <a:p>
            <a:r>
              <a:rPr lang="en-US" dirty="0" smtClean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Allow the player to interact with the world in ‘real time’</a:t>
            </a:r>
            <a:endParaRPr lang="en-US" dirty="0">
              <a:ln w="3175">
                <a:solidFill>
                  <a:schemeClr val="bg1">
                    <a:alpha val="50000"/>
                  </a:schemeClr>
                </a:solidFill>
              </a:ln>
              <a:effectLst>
                <a:outerShdw blurRad="25400" dir="5400000" algn="ctr" rotWithShape="0">
                  <a:schemeClr val="bg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36541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Simple idea, hard to imagine</a:t>
            </a:r>
          </a:p>
          <a:p>
            <a:r>
              <a:rPr lang="en-US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More Complex to simulate than 3D world</a:t>
            </a:r>
            <a:endParaRPr lang="en-US" dirty="0">
              <a:ln w="3175">
                <a:solidFill>
                  <a:schemeClr val="bg1">
                    <a:alpha val="50000"/>
                  </a:schemeClr>
                </a:solidFill>
              </a:ln>
              <a:effectLst>
                <a:outerShdw blurRad="25400" dir="5400000" algn="ctr" rotWithShape="0">
                  <a:schemeClr val="bg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2754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Simulating a manageable 4D world</a:t>
            </a:r>
          </a:p>
          <a:p>
            <a:r>
              <a:rPr lang="en-US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Making a 4D world understandable on a 2D screen</a:t>
            </a:r>
          </a:p>
          <a:p>
            <a:r>
              <a:rPr lang="en-US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Physics of objects over the 4th dimension</a:t>
            </a:r>
          </a:p>
          <a:p>
            <a:r>
              <a:rPr lang="en-US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Picking and learning a game engine</a:t>
            </a:r>
          </a:p>
        </p:txBody>
      </p:sp>
    </p:spTree>
    <p:extLst>
      <p:ext uri="{BB962C8B-B14F-4D97-AF65-F5344CB8AC3E}">
        <p14:creationId xmlns:p14="http://schemas.microsoft.com/office/powerpoint/2010/main" val="3384128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Milestone One</a:t>
            </a:r>
          </a:p>
          <a:p>
            <a:pPr marL="813816" lvl="2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sz="2600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Select and learn tools to be used in game creation</a:t>
            </a:r>
          </a:p>
          <a:p>
            <a:pPr marL="813816" lvl="2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sz="2600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Finalize best way to move in 4D space</a:t>
            </a:r>
          </a:p>
          <a:p>
            <a:pPr marL="813816" lvl="2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sz="2600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Start First World</a:t>
            </a:r>
            <a:endParaRPr lang="en-US" sz="2600" dirty="0">
              <a:ln w="3175">
                <a:solidFill>
                  <a:schemeClr val="bg1">
                    <a:alpha val="50000"/>
                  </a:schemeClr>
                </a:solidFill>
              </a:ln>
              <a:effectLst>
                <a:outerShdw blurRad="25400" dir="5400000" algn="ctr" rotWithShape="0">
                  <a:schemeClr val="bg1"/>
                </a:outerShdw>
              </a:effectLst>
            </a:endParaRPr>
          </a:p>
          <a:p>
            <a:r>
              <a:rPr lang="en-US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Milestone Two</a:t>
            </a:r>
            <a:endParaRPr lang="en-US" dirty="0">
              <a:ln w="3175">
                <a:solidFill>
                  <a:schemeClr val="bg1">
                    <a:alpha val="50000"/>
                  </a:schemeClr>
                </a:solidFill>
              </a:ln>
              <a:effectLst>
                <a:outerShdw blurRad="25400" dir="5400000" algn="ctr" rotWithShape="0">
                  <a:schemeClr val="bg1"/>
                </a:outerShdw>
              </a:effectLst>
            </a:endParaRPr>
          </a:p>
          <a:p>
            <a:pPr marL="813816" lvl="2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sz="2600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Implement Basic phase shift mechanic</a:t>
            </a:r>
          </a:p>
          <a:p>
            <a:pPr marL="813816" lvl="2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sz="2600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Try to integrate physics engine with world</a:t>
            </a:r>
          </a:p>
        </p:txBody>
      </p:sp>
    </p:spTree>
    <p:extLst>
      <p:ext uri="{BB962C8B-B14F-4D97-AF65-F5344CB8AC3E}">
        <p14:creationId xmlns:p14="http://schemas.microsoft.com/office/powerpoint/2010/main" val="834888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Milestones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Milestone Three</a:t>
            </a:r>
          </a:p>
          <a:p>
            <a:pPr marL="813816" lvl="2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sz="2600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Implement 4D interactions</a:t>
            </a:r>
          </a:p>
          <a:p>
            <a:pPr marL="1179576" lvl="5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sz="2400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I.E. Pushing rock in the 4th dimension</a:t>
            </a:r>
            <a:endParaRPr lang="en-US" sz="2400" dirty="0">
              <a:ln w="3175">
                <a:solidFill>
                  <a:schemeClr val="bg1">
                    <a:alpha val="50000"/>
                  </a:schemeClr>
                </a:solidFill>
              </a:ln>
              <a:effectLst>
                <a:outerShdw blurRad="25400" dir="5400000" algn="ctr" rotWithShape="0">
                  <a:schemeClr val="bg1"/>
                </a:outerShdw>
              </a:effectLst>
            </a:endParaRPr>
          </a:p>
          <a:p>
            <a:pPr marL="813816" lvl="2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sz="2600" dirty="0">
                <a:ln w="3175">
                  <a:solidFill>
                    <a:schemeClr val="bg1">
                      <a:alpha val="50000"/>
                    </a:schemeClr>
                  </a:solidFill>
                </a:ln>
                <a:effectLst>
                  <a:outerShdw blurRad="25400" dir="5400000" algn="ctr" rotWithShape="0">
                    <a:schemeClr val="bg1"/>
                  </a:outerShdw>
                </a:effectLst>
              </a:rPr>
              <a:t>Finish 4D visual aid</a:t>
            </a:r>
          </a:p>
        </p:txBody>
      </p:sp>
    </p:spTree>
    <p:extLst>
      <p:ext uri="{BB962C8B-B14F-4D97-AF65-F5344CB8AC3E}">
        <p14:creationId xmlns:p14="http://schemas.microsoft.com/office/powerpoint/2010/main" val="391946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55</TotalTime>
  <Words>128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Apex</vt:lpstr>
      <vt:lpstr>4D World</vt:lpstr>
      <vt:lpstr>Project Goal</vt:lpstr>
      <vt:lpstr>Motivation</vt:lpstr>
      <vt:lpstr>Challenge</vt:lpstr>
      <vt:lpstr>Milestones</vt:lpstr>
      <vt:lpstr>Milestones (cont)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4D World</dc:title>
  <dc:creator>Sean  Cameron</dc:creator>
  <cp:lastModifiedBy>Sean  Cameron</cp:lastModifiedBy>
  <cp:revision>6</cp:revision>
  <dcterms:created xsi:type="dcterms:W3CDTF">2013-01-22T22:17:27Z</dcterms:created>
  <dcterms:modified xsi:type="dcterms:W3CDTF">2013-01-22T23:13:01Z</dcterms:modified>
</cp:coreProperties>
</file>